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6" d="100"/>
          <a:sy n="46" d="100"/>
        </p:scale>
        <p:origin x="10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D59F5-A6FE-427B-BB51-93586D75E4F8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5A37B-9A58-4DAA-86F1-F0E21452CB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444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9" t="47143" r="36303" b="47024"/>
          <a:stretch/>
        </p:blipFill>
        <p:spPr>
          <a:xfrm>
            <a:off x="10425794" y="6286196"/>
            <a:ext cx="1534885" cy="49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4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4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60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9791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58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08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89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821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22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46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67B2BA-5F39-415A-9188-212AC6032CB1}" type="datetimeFigureOut">
              <a:rPr lang="fr-FR" smtClean="0"/>
              <a:t>11/12/2018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95CA91-49A8-4C03-9F20-17E430C6BF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08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9" b="67277"/>
          <a:stretch/>
        </p:blipFill>
        <p:spPr>
          <a:xfrm>
            <a:off x="1" y="-3635"/>
            <a:ext cx="12192000" cy="215222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8" t="46667" r="31589" b="46547"/>
          <a:stretch/>
        </p:blipFill>
        <p:spPr>
          <a:xfrm>
            <a:off x="269424" y="6250919"/>
            <a:ext cx="2396219" cy="61524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2" t="46905" r="36304" b="46072"/>
          <a:stretch/>
        </p:blipFill>
        <p:spPr>
          <a:xfrm>
            <a:off x="5229225" y="6209136"/>
            <a:ext cx="1861456" cy="71781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9" t="47143" r="36303" b="47024"/>
          <a:stretch/>
        </p:blipFill>
        <p:spPr>
          <a:xfrm>
            <a:off x="10458451" y="6294360"/>
            <a:ext cx="1534885" cy="49807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71" b="49832"/>
          <a:stretch/>
        </p:blipFill>
        <p:spPr>
          <a:xfrm>
            <a:off x="8904" y="6042947"/>
            <a:ext cx="12302099" cy="3007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1" t="35238" r="9193" b="32738"/>
          <a:stretch/>
        </p:blipFill>
        <p:spPr>
          <a:xfrm>
            <a:off x="6221187" y="2368194"/>
            <a:ext cx="5478236" cy="30573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6" t="53421" r="68828" b="42900"/>
          <a:stretch/>
        </p:blipFill>
        <p:spPr>
          <a:xfrm>
            <a:off x="8904" y="3278078"/>
            <a:ext cx="1250720" cy="566733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2" t="13207" r="21555" b="70412"/>
          <a:stretch/>
        </p:blipFill>
        <p:spPr>
          <a:xfrm>
            <a:off x="795297" y="2356560"/>
            <a:ext cx="3471904" cy="87305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5" t="73414" r="2078" b="9099"/>
          <a:stretch/>
        </p:blipFill>
        <p:spPr>
          <a:xfrm>
            <a:off x="-8878" y="-26634"/>
            <a:ext cx="12206796" cy="217502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34" b="53630"/>
          <a:stretch/>
        </p:blipFill>
        <p:spPr>
          <a:xfrm>
            <a:off x="710746" y="5605292"/>
            <a:ext cx="10988677" cy="47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8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57061" y="3382569"/>
            <a:ext cx="532602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002060"/>
                </a:solidFill>
                <a:latin typeface="Gotham Bold" pitchFamily="50" charset="0"/>
                <a:cs typeface="Gotham Bold" pitchFamily="50" charset="0"/>
              </a:rPr>
              <a:t>Vendredi 21 décembre</a:t>
            </a:r>
            <a:endParaRPr lang="fr-FR" sz="2800" dirty="0" smtClean="0">
              <a:solidFill>
                <a:srgbClr val="002060"/>
              </a:solidFill>
              <a:latin typeface="Gotham Bold" pitchFamily="50" charset="0"/>
              <a:cs typeface="Gotham Bold" pitchFamily="50" charset="0"/>
            </a:endParaRPr>
          </a:p>
          <a:p>
            <a:r>
              <a:rPr lang="fr-FR" sz="2200" dirty="0" smtClean="0">
                <a:solidFill>
                  <a:srgbClr val="002060"/>
                </a:solidFill>
                <a:latin typeface="Gotham Book" pitchFamily="50" charset="0"/>
                <a:cs typeface="Gotham Book" pitchFamily="50" charset="0"/>
              </a:rPr>
              <a:t>De 10h00 à 18h00</a:t>
            </a:r>
            <a:endParaRPr lang="fr-FR" sz="2200" dirty="0" smtClean="0">
              <a:solidFill>
                <a:srgbClr val="002060"/>
              </a:solidFill>
              <a:latin typeface="Gotham Book" pitchFamily="50" charset="0"/>
              <a:cs typeface="Gotham Book" pitchFamily="50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rgbClr val="002060"/>
                </a:solidFill>
                <a:latin typeface="Gotham Bold" pitchFamily="50" charset="0"/>
                <a:cs typeface="Gotham Bold" pitchFamily="50" charset="0"/>
              </a:rPr>
              <a:t>Salle du Conseil Municipal</a:t>
            </a:r>
            <a:endParaRPr lang="fr-FR" sz="2400" dirty="0" smtClean="0">
              <a:solidFill>
                <a:srgbClr val="002060"/>
              </a:solidFill>
              <a:latin typeface="Gotham Bold" pitchFamily="50" charset="0"/>
              <a:cs typeface="Gotham Bold" pitchFamily="50" charset="0"/>
            </a:endParaRPr>
          </a:p>
          <a:p>
            <a:r>
              <a:rPr lang="fr-FR" dirty="0" smtClean="0">
                <a:solidFill>
                  <a:srgbClr val="002060"/>
                </a:solidFill>
                <a:latin typeface="Gotham Book" pitchFamily="50" charset="0"/>
                <a:cs typeface="Gotham Book" pitchFamily="50" charset="0"/>
              </a:rPr>
              <a:t>HOTEL DE VILLE MACON</a:t>
            </a:r>
            <a:endParaRPr lang="fr-FR" dirty="0" smtClean="0">
              <a:solidFill>
                <a:srgbClr val="002060"/>
              </a:solidFill>
              <a:latin typeface="Gotham Book" pitchFamily="50" charset="0"/>
              <a:cs typeface="Gotham Book" pitchFamily="50" charset="0"/>
            </a:endParaRPr>
          </a:p>
          <a:p>
            <a:r>
              <a:rPr lang="fr-FR" dirty="0" smtClean="0">
                <a:solidFill>
                  <a:srgbClr val="002060"/>
                </a:solidFill>
                <a:latin typeface="Arial Black" panose="020B0A04020102020204" pitchFamily="34" charset="0"/>
                <a:cs typeface="Gotham Bold" pitchFamily="50" charset="0"/>
              </a:rPr>
              <a:t> </a:t>
            </a:r>
            <a:endParaRPr lang="fr-F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41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16</Words>
  <Application>Microsoft Office PowerPoint</Application>
  <PresentationFormat>Grand écran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Gotham Bold</vt:lpstr>
      <vt:lpstr>Gotham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Capucine Bourson</dc:creator>
  <cp:lastModifiedBy>Christelle.Guillamin</cp:lastModifiedBy>
  <cp:revision>17</cp:revision>
  <dcterms:created xsi:type="dcterms:W3CDTF">2018-09-17T15:22:58Z</dcterms:created>
  <dcterms:modified xsi:type="dcterms:W3CDTF">2018-12-11T10:38:18Z</dcterms:modified>
</cp:coreProperties>
</file>